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  <p:sldMasterId id="2147483710" r:id="rId6"/>
  </p:sldMasterIdLst>
  <p:notesMasterIdLst>
    <p:notesMasterId r:id="rId28"/>
  </p:notesMasterIdLst>
  <p:sldIdLst>
    <p:sldId id="306" r:id="rId7"/>
    <p:sldId id="367" r:id="rId8"/>
    <p:sldId id="344" r:id="rId9"/>
    <p:sldId id="359" r:id="rId10"/>
    <p:sldId id="373" r:id="rId11"/>
    <p:sldId id="378" r:id="rId12"/>
    <p:sldId id="377" r:id="rId13"/>
    <p:sldId id="370" r:id="rId14"/>
    <p:sldId id="372" r:id="rId15"/>
    <p:sldId id="386" r:id="rId16"/>
    <p:sldId id="380" r:id="rId17"/>
    <p:sldId id="381" r:id="rId18"/>
    <p:sldId id="368" r:id="rId19"/>
    <p:sldId id="379" r:id="rId20"/>
    <p:sldId id="382" r:id="rId21"/>
    <p:sldId id="383" r:id="rId22"/>
    <p:sldId id="384" r:id="rId23"/>
    <p:sldId id="387" r:id="rId24"/>
    <p:sldId id="375" r:id="rId25"/>
    <p:sldId id="374" r:id="rId26"/>
    <p:sldId id="385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379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image" Target="../media/image2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178.xml"/><Relationship Id="rId3" Type="http://schemas.openxmlformats.org/officeDocument/2006/relationships/image" Target="../media/image1.png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tags" Target="../tags/tag180.xml"/><Relationship Id="rId3" Type="http://schemas.openxmlformats.org/officeDocument/2006/relationships/image" Target="../media/image2.png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2.png"/><Relationship Id="rId4" Type="http://schemas.openxmlformats.org/officeDocument/2006/relationships/tags" Target="../tags/tag182.xml"/><Relationship Id="rId3" Type="http://schemas.openxmlformats.org/officeDocument/2006/relationships/image" Target="../media/image3.png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tags" Target="../tags/tag187.xml"/><Relationship Id="rId3" Type="http://schemas.openxmlformats.org/officeDocument/2006/relationships/image" Target="../media/image2.png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tags" Target="../tags/tag189.xml"/><Relationship Id="rId3" Type="http://schemas.openxmlformats.org/officeDocument/2006/relationships/image" Target="../media/image2.png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91.xml"/><Relationship Id="rId3" Type="http://schemas.openxmlformats.org/officeDocument/2006/relationships/image" Target="../media/image4.png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tags" Target="../tags/tag193.xml"/><Relationship Id="rId3" Type="http://schemas.openxmlformats.org/officeDocument/2006/relationships/image" Target="../media/image2.png"/><Relationship Id="rId2" Type="http://schemas.openxmlformats.org/officeDocument/2006/relationships/tags" Target="../tags/tag192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tags" Target="../tags/tag195.xml"/><Relationship Id="rId3" Type="http://schemas.openxmlformats.org/officeDocument/2006/relationships/image" Target="../media/image2.png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tags" Target="../tags/tag197.xml"/><Relationship Id="rId3" Type="http://schemas.openxmlformats.org/officeDocument/2006/relationships/image" Target="../media/image2.png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image" Target="../media/image1.png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2.png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image" Target="../media/image2.pn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2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image" Target="../media/image2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image" Target="../media/image2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image" Target="../media/image2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image" Target="../media/image2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image" Target="../media/image7.png"/><Relationship Id="rId6" Type="http://schemas.openxmlformats.org/officeDocument/2006/relationships/tags" Target="../tags/tag264.xml"/><Relationship Id="rId5" Type="http://schemas.openxmlformats.org/officeDocument/2006/relationships/image" Target="../media/image6.png"/><Relationship Id="rId4" Type="http://schemas.openxmlformats.org/officeDocument/2006/relationships/tags" Target="../tags/tag263.xml"/><Relationship Id="rId3" Type="http://schemas.openxmlformats.org/officeDocument/2006/relationships/image" Target="../media/image5.jpeg"/><Relationship Id="rId2" Type="http://schemas.openxmlformats.org/officeDocument/2006/relationships/tags" Target="../tags/tag262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2" Type="http://schemas.openxmlformats.org/officeDocument/2006/relationships/theme" Target="../theme/theme4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slideLayout" Target="../slideLayouts/slideLayout42.xml"/><Relationship Id="rId19" Type="http://schemas.openxmlformats.org/officeDocument/2006/relationships/tags" Target="../tags/tag174.xml"/><Relationship Id="rId1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3" Type="http://schemas.openxmlformats.org/officeDocument/2006/relationships/theme" Target="../theme/theme5.xml"/><Relationship Id="rId22" Type="http://schemas.openxmlformats.org/officeDocument/2006/relationships/tags" Target="../tags/tag273.xml"/><Relationship Id="rId21" Type="http://schemas.openxmlformats.org/officeDocument/2006/relationships/tags" Target="../tags/tag272.xml"/><Relationship Id="rId20" Type="http://schemas.openxmlformats.org/officeDocument/2006/relationships/tags" Target="../tags/tag271.xml"/><Relationship Id="rId2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6.xml"/><Relationship Id="rId3" Type="http://schemas.openxmlformats.org/officeDocument/2006/relationships/image" Target="../media/image8.png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7.xml"/><Relationship Id="rId3" Type="http://schemas.openxmlformats.org/officeDocument/2006/relationships/image" Target="../media/image11.png"/><Relationship Id="rId2" Type="http://schemas.openxmlformats.org/officeDocument/2006/relationships/tags" Target="../tags/tag32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323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tags" Target="../tags/tag32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image" Target="../media/image9.png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5.xml"/><Relationship Id="rId18" Type="http://schemas.openxmlformats.org/officeDocument/2006/relationships/tags" Target="../tags/tag340.xml"/><Relationship Id="rId17" Type="http://schemas.openxmlformats.org/officeDocument/2006/relationships/tags" Target="../tags/tag339.xml"/><Relationship Id="rId16" Type="http://schemas.openxmlformats.org/officeDocument/2006/relationships/tags" Target="../tags/tag338.xml"/><Relationship Id="rId15" Type="http://schemas.openxmlformats.org/officeDocument/2006/relationships/tags" Target="../tags/tag337.xml"/><Relationship Id="rId14" Type="http://schemas.openxmlformats.org/officeDocument/2006/relationships/tags" Target="../tags/tag336.xml"/><Relationship Id="rId13" Type="http://schemas.openxmlformats.org/officeDocument/2006/relationships/tags" Target="../tags/tag335.xml"/><Relationship Id="rId12" Type="http://schemas.openxmlformats.org/officeDocument/2006/relationships/tags" Target="../tags/tag334.xml"/><Relationship Id="rId11" Type="http://schemas.openxmlformats.org/officeDocument/2006/relationships/tags" Target="../tags/tag333.xml"/><Relationship Id="rId10" Type="http://schemas.openxmlformats.org/officeDocument/2006/relationships/tags" Target="../tags/tag332.xml"/><Relationship Id="rId1" Type="http://schemas.openxmlformats.org/officeDocument/2006/relationships/tags" Target="../tags/tag32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34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image" Target="../media/image9.png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5.xml"/><Relationship Id="rId18" Type="http://schemas.openxmlformats.org/officeDocument/2006/relationships/tags" Target="../tags/tag357.xml"/><Relationship Id="rId17" Type="http://schemas.openxmlformats.org/officeDocument/2006/relationships/tags" Target="../tags/tag356.xml"/><Relationship Id="rId16" Type="http://schemas.openxmlformats.org/officeDocument/2006/relationships/tags" Target="../tags/tag355.xml"/><Relationship Id="rId15" Type="http://schemas.openxmlformats.org/officeDocument/2006/relationships/tags" Target="../tags/tag354.xml"/><Relationship Id="rId14" Type="http://schemas.openxmlformats.org/officeDocument/2006/relationships/tags" Target="../tags/tag353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tags" Target="../tags/tag34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image" Target="../media/image9.png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5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1.xml"/><Relationship Id="rId6" Type="http://schemas.openxmlformats.org/officeDocument/2006/relationships/tags" Target="../tags/tag362.xml"/><Relationship Id="rId5" Type="http://schemas.openxmlformats.org/officeDocument/2006/relationships/image" Target="../media/image11.png"/><Relationship Id="rId4" Type="http://schemas.openxmlformats.org/officeDocument/2006/relationships/tags" Target="../tags/tag361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tags" Target="../tags/tag35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tags" Target="../tags/tag368.xml"/><Relationship Id="rId7" Type="http://schemas.openxmlformats.org/officeDocument/2006/relationships/tags" Target="../tags/tag367.xml"/><Relationship Id="rId6" Type="http://schemas.openxmlformats.org/officeDocument/2006/relationships/tags" Target="../tags/tag366.xml"/><Relationship Id="rId5" Type="http://schemas.openxmlformats.org/officeDocument/2006/relationships/image" Target="../media/image9.png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36.xml"/><Relationship Id="rId18" Type="http://schemas.openxmlformats.org/officeDocument/2006/relationships/tags" Target="../tags/tag378.xml"/><Relationship Id="rId17" Type="http://schemas.openxmlformats.org/officeDocument/2006/relationships/tags" Target="../tags/tag377.xml"/><Relationship Id="rId16" Type="http://schemas.openxmlformats.org/officeDocument/2006/relationships/tags" Target="../tags/tag376.xml"/><Relationship Id="rId15" Type="http://schemas.openxmlformats.org/officeDocument/2006/relationships/tags" Target="../tags/tag375.xml"/><Relationship Id="rId14" Type="http://schemas.openxmlformats.org/officeDocument/2006/relationships/tags" Target="../tags/tag374.xml"/><Relationship Id="rId13" Type="http://schemas.openxmlformats.org/officeDocument/2006/relationships/tags" Target="../tags/tag373.xml"/><Relationship Id="rId12" Type="http://schemas.openxmlformats.org/officeDocument/2006/relationships/tags" Target="../tags/tag372.xml"/><Relationship Id="rId11" Type="http://schemas.openxmlformats.org/officeDocument/2006/relationships/tags" Target="../tags/tag371.xml"/><Relationship Id="rId10" Type="http://schemas.openxmlformats.org/officeDocument/2006/relationships/tags" Target="../tags/tag370.xml"/><Relationship Id="rId1" Type="http://schemas.openxmlformats.org/officeDocument/2006/relationships/tags" Target="../tags/tag36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image" Target="../media/image12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294.xml"/><Relationship Id="rId16" Type="http://schemas.openxmlformats.org/officeDocument/2006/relationships/slideLayout" Target="../slideLayouts/slideLayout47.xml"/><Relationship Id="rId15" Type="http://schemas.openxmlformats.org/officeDocument/2006/relationships/tags" Target="../tags/tag302.xml"/><Relationship Id="rId14" Type="http://schemas.openxmlformats.org/officeDocument/2006/relationships/tags" Target="../tags/tag301.xml"/><Relationship Id="rId13" Type="http://schemas.openxmlformats.org/officeDocument/2006/relationships/tags" Target="../tags/tag300.xml"/><Relationship Id="rId12" Type="http://schemas.openxmlformats.org/officeDocument/2006/relationships/tags" Target="../tags/tag299.xml"/><Relationship Id="rId11" Type="http://schemas.openxmlformats.org/officeDocument/2006/relationships/tags" Target="../tags/tag298.xml"/><Relationship Id="rId10" Type="http://schemas.openxmlformats.org/officeDocument/2006/relationships/tags" Target="../tags/tag297.xml"/><Relationship Id="rId1" Type="http://schemas.openxmlformats.org/officeDocument/2006/relationships/tags" Target="../tags/tag29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image" Target="../media/image9.png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5.xml"/><Relationship Id="rId18" Type="http://schemas.openxmlformats.org/officeDocument/2006/relationships/tags" Target="../tags/tag318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319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19.png"/><Relationship Id="rId2" Type="http://schemas.openxmlformats.org/officeDocument/2006/relationships/tags" Target="../tags/tag320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7.xml"/><Relationship Id="rId3" Type="http://schemas.openxmlformats.org/officeDocument/2006/relationships/image" Target="../media/image11.png"/><Relationship Id="rId2" Type="http://schemas.openxmlformats.org/officeDocument/2006/relationships/tags" Target="../tags/tag32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>
          <a:xfrm>
            <a:off x="860618" y="1857207"/>
            <a:ext cx="5235382" cy="2542034"/>
          </a:xfrm>
        </p:spPr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 dirty="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 dirty="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 </a:t>
            </a:r>
            <a:b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第二次项目迭代</a:t>
            </a:r>
            <a:endParaRPr lang="zh-CN" altLang="en-US" sz="3800" spc="220" dirty="0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4" name="副标题 4"/>
          <p:cNvSpPr txBox="1"/>
          <p:nvPr>
            <p:custDataLst>
              <p:tags r:id="rId2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韦锡宇、徐致远、张皓禹、黄佳慧</a:t>
            </a:r>
            <a:endParaRPr kumimoji="0" lang="zh-CN" altLang="en-US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徐嘉阳、吴苏桓、傅珂琳、马佳媛</a:t>
            </a:r>
            <a:endParaRPr kumimoji="0" lang="zh-CN" altLang="en-US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10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13" y="1686279"/>
            <a:ext cx="1441945" cy="1441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179026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实现对“换个推荐”功能支持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对上次推荐的结果进行哈希，点击“换个推荐”时，会根据哈希值判断推荐结果是否相同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添加随机扰动因素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算法随机地选择接受或者拒绝新的推荐组合。随机因素让即使输入相同也能得到不同的结果</a:t>
            </a: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日志功能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179026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实现用户对餐食的记录功能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用户可以记录早餐、中餐、晚餐、加餐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自动计算用户一天内摄入的热量之和</a:t>
            </a:r>
            <a:endParaRPr lang="en-US" altLang="zh-CN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ctr">
              <a:lnSpc>
                <a:spcPct val="150000"/>
              </a:lnSpc>
              <a:spcAft>
                <a:spcPts val="800"/>
              </a:spcAft>
              <a:buSzPct val="100000"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19" y="475836"/>
            <a:ext cx="2797734" cy="5906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955" y="475835"/>
            <a:ext cx="2797734" cy="5906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后端工作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690951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完善了菜品条目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小组成员打卡校内各个食堂收集数据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97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个菜品，涉及</a:t>
            </a:r>
            <a:r>
              <a:rPr lang="en-US" altLang="zh-CN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个食堂、</a:t>
            </a:r>
            <a:r>
              <a:rPr lang="en-US" altLang="zh-CN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个窗口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增加了添加和查询日志功能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6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8" b="-1"/>
          <a:stretch>
            <a:fillRect/>
          </a:stretch>
        </p:blipFill>
        <p:spPr>
          <a:xfrm>
            <a:off x="5176837" y="564689"/>
            <a:ext cx="4642003" cy="6015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93" y="995160"/>
            <a:ext cx="5377470" cy="1947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等腰三角形 20"/>
          <p:cNvSpPr/>
          <p:nvPr/>
        </p:nvSpPr>
        <p:spPr>
          <a:xfrm>
            <a:off x="5953760" y="995046"/>
            <a:ext cx="505460" cy="4726202"/>
          </a:xfrm>
          <a:custGeom>
            <a:avLst/>
            <a:gdLst>
              <a:gd name="connsiteX0" fmla="*/ 0 w 1066800"/>
              <a:gd name="connsiteY0" fmla="*/ 1606447 h 1606447"/>
              <a:gd name="connsiteX1" fmla="*/ 533400 w 1066800"/>
              <a:gd name="connsiteY1" fmla="*/ 0 h 1606447"/>
              <a:gd name="connsiteX2" fmla="*/ 1066800 w 1066800"/>
              <a:gd name="connsiteY2" fmla="*/ 1606447 h 1606447"/>
              <a:gd name="connsiteX3" fmla="*/ 0 w 1066800"/>
              <a:gd name="connsiteY3" fmla="*/ 1606447 h 1606447"/>
              <a:gd name="connsiteX0-1" fmla="*/ 0 w 975360"/>
              <a:gd name="connsiteY0-2" fmla="*/ 1606447 h 1606447"/>
              <a:gd name="connsiteX1-3" fmla="*/ 533400 w 975360"/>
              <a:gd name="connsiteY1-4" fmla="*/ 0 h 1606447"/>
              <a:gd name="connsiteX2-5" fmla="*/ 975360 w 975360"/>
              <a:gd name="connsiteY2-6" fmla="*/ 925727 h 1606447"/>
              <a:gd name="connsiteX3-7" fmla="*/ 0 w 975360"/>
              <a:gd name="connsiteY3-8" fmla="*/ 1606447 h 1606447"/>
              <a:gd name="connsiteX0-9" fmla="*/ 0 w 975360"/>
              <a:gd name="connsiteY0-10" fmla="*/ 2673247 h 2673247"/>
              <a:gd name="connsiteX1-11" fmla="*/ 878840 w 975360"/>
              <a:gd name="connsiteY1-12" fmla="*/ 0 h 2673247"/>
              <a:gd name="connsiteX2-13" fmla="*/ 975360 w 975360"/>
              <a:gd name="connsiteY2-14" fmla="*/ 1992527 h 2673247"/>
              <a:gd name="connsiteX3-15" fmla="*/ 0 w 975360"/>
              <a:gd name="connsiteY3-16" fmla="*/ 2673247 h 2673247"/>
              <a:gd name="connsiteX0-17" fmla="*/ 0 w 1188720"/>
              <a:gd name="connsiteY0-18" fmla="*/ 4705247 h 4705247"/>
              <a:gd name="connsiteX1-19" fmla="*/ 1092200 w 1188720"/>
              <a:gd name="connsiteY1-20" fmla="*/ 0 h 4705247"/>
              <a:gd name="connsiteX2-21" fmla="*/ 1188720 w 1188720"/>
              <a:gd name="connsiteY2-22" fmla="*/ 1992527 h 4705247"/>
              <a:gd name="connsiteX3-23" fmla="*/ 0 w 1188720"/>
              <a:gd name="connsiteY3-24" fmla="*/ 4705247 h 4705247"/>
              <a:gd name="connsiteX0-25" fmla="*/ 0 w 1145540"/>
              <a:gd name="connsiteY0-26" fmla="*/ 4705247 h 4705247"/>
              <a:gd name="connsiteX1-27" fmla="*/ 1092200 w 1145540"/>
              <a:gd name="connsiteY1-28" fmla="*/ 0 h 4705247"/>
              <a:gd name="connsiteX2-29" fmla="*/ 1145540 w 1145540"/>
              <a:gd name="connsiteY2-30" fmla="*/ 1992527 h 4705247"/>
              <a:gd name="connsiteX3-31" fmla="*/ 0 w 1145540"/>
              <a:gd name="connsiteY3-32" fmla="*/ 4705247 h 4705247"/>
              <a:gd name="connsiteX0-33" fmla="*/ 0 w 1145540"/>
              <a:gd name="connsiteY0-34" fmla="*/ 4665242 h 4665242"/>
              <a:gd name="connsiteX1-35" fmla="*/ 1141730 w 1145540"/>
              <a:gd name="connsiteY1-36" fmla="*/ 0 h 4665242"/>
              <a:gd name="connsiteX2-37" fmla="*/ 1145540 w 1145540"/>
              <a:gd name="connsiteY2-38" fmla="*/ 1952522 h 4665242"/>
              <a:gd name="connsiteX3-39" fmla="*/ 0 w 1145540"/>
              <a:gd name="connsiteY3-40" fmla="*/ 4665242 h 4665242"/>
              <a:gd name="connsiteX0-41" fmla="*/ 0 w 505460"/>
              <a:gd name="connsiteY0-42" fmla="*/ 4726202 h 4726202"/>
              <a:gd name="connsiteX1-43" fmla="*/ 501650 w 505460"/>
              <a:gd name="connsiteY1-44" fmla="*/ 0 h 4726202"/>
              <a:gd name="connsiteX2-45" fmla="*/ 505460 w 505460"/>
              <a:gd name="connsiteY2-46" fmla="*/ 1952522 h 4726202"/>
              <a:gd name="connsiteX3-47" fmla="*/ 0 w 505460"/>
              <a:gd name="connsiteY3-48" fmla="*/ 4726202 h 47262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05460" h="4726202">
                <a:moveTo>
                  <a:pt x="0" y="4726202"/>
                </a:moveTo>
                <a:lnTo>
                  <a:pt x="501650" y="0"/>
                </a:lnTo>
                <a:lnTo>
                  <a:pt x="505460" y="1952522"/>
                </a:lnTo>
                <a:lnTo>
                  <a:pt x="0" y="4726202"/>
                </a:lnTo>
                <a:close/>
              </a:path>
            </a:pathLst>
          </a:custGeom>
          <a:solidFill>
            <a:srgbClr val="002060">
              <a:alpha val="41000"/>
            </a:srgbClr>
          </a:solidFill>
          <a:ln w="28575">
            <a:solidFill>
              <a:srgbClr val="002060"/>
            </a:solidFill>
          </a:ln>
          <a:effectLst>
            <a:outerShdw blurRad="50800" dist="50800" dir="5400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等腰三角形 20"/>
          <p:cNvSpPr/>
          <p:nvPr/>
        </p:nvSpPr>
        <p:spPr>
          <a:xfrm>
            <a:off x="5954813" y="2942079"/>
            <a:ext cx="5878576" cy="2771291"/>
          </a:xfrm>
          <a:custGeom>
            <a:avLst/>
            <a:gdLst>
              <a:gd name="connsiteX0" fmla="*/ 0 w 1066800"/>
              <a:gd name="connsiteY0" fmla="*/ 1606447 h 1606447"/>
              <a:gd name="connsiteX1" fmla="*/ 533400 w 1066800"/>
              <a:gd name="connsiteY1" fmla="*/ 0 h 1606447"/>
              <a:gd name="connsiteX2" fmla="*/ 1066800 w 1066800"/>
              <a:gd name="connsiteY2" fmla="*/ 1606447 h 1606447"/>
              <a:gd name="connsiteX3" fmla="*/ 0 w 1066800"/>
              <a:gd name="connsiteY3" fmla="*/ 1606447 h 1606447"/>
              <a:gd name="connsiteX0-1" fmla="*/ 0 w 975360"/>
              <a:gd name="connsiteY0-2" fmla="*/ 1606447 h 1606447"/>
              <a:gd name="connsiteX1-3" fmla="*/ 533400 w 975360"/>
              <a:gd name="connsiteY1-4" fmla="*/ 0 h 1606447"/>
              <a:gd name="connsiteX2-5" fmla="*/ 975360 w 975360"/>
              <a:gd name="connsiteY2-6" fmla="*/ 925727 h 1606447"/>
              <a:gd name="connsiteX3-7" fmla="*/ 0 w 975360"/>
              <a:gd name="connsiteY3-8" fmla="*/ 1606447 h 1606447"/>
              <a:gd name="connsiteX0-9" fmla="*/ 0 w 975360"/>
              <a:gd name="connsiteY0-10" fmla="*/ 2673247 h 2673247"/>
              <a:gd name="connsiteX1-11" fmla="*/ 878840 w 975360"/>
              <a:gd name="connsiteY1-12" fmla="*/ 0 h 2673247"/>
              <a:gd name="connsiteX2-13" fmla="*/ 975360 w 975360"/>
              <a:gd name="connsiteY2-14" fmla="*/ 1992527 h 2673247"/>
              <a:gd name="connsiteX3-15" fmla="*/ 0 w 975360"/>
              <a:gd name="connsiteY3-16" fmla="*/ 2673247 h 2673247"/>
              <a:gd name="connsiteX0-17" fmla="*/ 0 w 1188720"/>
              <a:gd name="connsiteY0-18" fmla="*/ 4705247 h 4705247"/>
              <a:gd name="connsiteX1-19" fmla="*/ 1092200 w 1188720"/>
              <a:gd name="connsiteY1-20" fmla="*/ 0 h 4705247"/>
              <a:gd name="connsiteX2-21" fmla="*/ 1188720 w 1188720"/>
              <a:gd name="connsiteY2-22" fmla="*/ 1992527 h 4705247"/>
              <a:gd name="connsiteX3-23" fmla="*/ 0 w 1188720"/>
              <a:gd name="connsiteY3-24" fmla="*/ 4705247 h 4705247"/>
              <a:gd name="connsiteX0-25" fmla="*/ 675640 w 1864360"/>
              <a:gd name="connsiteY0-26" fmla="*/ 3394607 h 3394607"/>
              <a:gd name="connsiteX1-27" fmla="*/ 0 w 1864360"/>
              <a:gd name="connsiteY1-28" fmla="*/ 0 h 3394607"/>
              <a:gd name="connsiteX2-29" fmla="*/ 1864360 w 1864360"/>
              <a:gd name="connsiteY2-30" fmla="*/ 681887 h 3394607"/>
              <a:gd name="connsiteX3-31" fmla="*/ 675640 w 1864360"/>
              <a:gd name="connsiteY3-32" fmla="*/ 3394607 h 3394607"/>
              <a:gd name="connsiteX0-33" fmla="*/ 675640 w 5288280"/>
              <a:gd name="connsiteY0-34" fmla="*/ 3394607 h 3394607"/>
              <a:gd name="connsiteX1-35" fmla="*/ 0 w 5288280"/>
              <a:gd name="connsiteY1-36" fmla="*/ 0 h 3394607"/>
              <a:gd name="connsiteX2-37" fmla="*/ 5288280 w 5288280"/>
              <a:gd name="connsiteY2-38" fmla="*/ 51967 h 3394607"/>
              <a:gd name="connsiteX3-39" fmla="*/ 675640 w 5288280"/>
              <a:gd name="connsiteY3-40" fmla="*/ 3394607 h 3394607"/>
              <a:gd name="connsiteX0-41" fmla="*/ 1833880 w 5288280"/>
              <a:gd name="connsiteY0-42" fmla="*/ 2510687 h 2510687"/>
              <a:gd name="connsiteX1-43" fmla="*/ 0 w 5288280"/>
              <a:gd name="connsiteY1-44" fmla="*/ 0 h 2510687"/>
              <a:gd name="connsiteX2-45" fmla="*/ 5288280 w 5288280"/>
              <a:gd name="connsiteY2-46" fmla="*/ 51967 h 2510687"/>
              <a:gd name="connsiteX3-47" fmla="*/ 1833880 w 5288280"/>
              <a:gd name="connsiteY3-48" fmla="*/ 2510687 h 2510687"/>
              <a:gd name="connsiteX0-49" fmla="*/ 1945640 w 5288280"/>
              <a:gd name="connsiteY0-50" fmla="*/ 2571647 h 2571647"/>
              <a:gd name="connsiteX1-51" fmla="*/ 0 w 5288280"/>
              <a:gd name="connsiteY1-52" fmla="*/ 0 h 2571647"/>
              <a:gd name="connsiteX2-53" fmla="*/ 5288280 w 5288280"/>
              <a:gd name="connsiteY2-54" fmla="*/ 51967 h 2571647"/>
              <a:gd name="connsiteX3-55" fmla="*/ 1945640 w 5288280"/>
              <a:gd name="connsiteY3-56" fmla="*/ 2571647 h 2571647"/>
              <a:gd name="connsiteX0-57" fmla="*/ 2012696 w 5355336"/>
              <a:gd name="connsiteY0-58" fmla="*/ 2614319 h 2614319"/>
              <a:gd name="connsiteX1-59" fmla="*/ 0 w 5355336"/>
              <a:gd name="connsiteY1-60" fmla="*/ 0 h 2614319"/>
              <a:gd name="connsiteX2-61" fmla="*/ 5355336 w 5355336"/>
              <a:gd name="connsiteY2-62" fmla="*/ 94639 h 2614319"/>
              <a:gd name="connsiteX3-63" fmla="*/ 2012696 w 5355336"/>
              <a:gd name="connsiteY3-64" fmla="*/ 2614319 h 2614319"/>
              <a:gd name="connsiteX0-65" fmla="*/ 2033016 w 5375656"/>
              <a:gd name="connsiteY0-66" fmla="*/ 2606699 h 2606699"/>
              <a:gd name="connsiteX1-67" fmla="*/ 0 w 5375656"/>
              <a:gd name="connsiteY1-68" fmla="*/ 0 h 2606699"/>
              <a:gd name="connsiteX2-69" fmla="*/ 5375656 w 5375656"/>
              <a:gd name="connsiteY2-70" fmla="*/ 87019 h 2606699"/>
              <a:gd name="connsiteX3-71" fmla="*/ 2033016 w 5375656"/>
              <a:gd name="connsiteY3-72" fmla="*/ 2606699 h 2606699"/>
              <a:gd name="connsiteX0-73" fmla="*/ 2033016 w 5375656"/>
              <a:gd name="connsiteY0-74" fmla="*/ 2606699 h 2606699"/>
              <a:gd name="connsiteX1-75" fmla="*/ 0 w 5375656"/>
              <a:gd name="connsiteY1-76" fmla="*/ 0 h 2606699"/>
              <a:gd name="connsiteX2-77" fmla="*/ 5375656 w 5375656"/>
              <a:gd name="connsiteY2-78" fmla="*/ 15899 h 2606699"/>
              <a:gd name="connsiteX3-79" fmla="*/ 2033016 w 5375656"/>
              <a:gd name="connsiteY3-80" fmla="*/ 2606699 h 2606699"/>
              <a:gd name="connsiteX0-81" fmla="*/ 2033016 w 5375656"/>
              <a:gd name="connsiteY0-82" fmla="*/ 2606699 h 2606699"/>
              <a:gd name="connsiteX1-83" fmla="*/ 0 w 5375656"/>
              <a:gd name="connsiteY1-84" fmla="*/ 0 h 2606699"/>
              <a:gd name="connsiteX2-85" fmla="*/ 5375656 w 5375656"/>
              <a:gd name="connsiteY2-86" fmla="*/ 5739 h 2606699"/>
              <a:gd name="connsiteX3-87" fmla="*/ 2033016 w 5375656"/>
              <a:gd name="connsiteY3-88" fmla="*/ 2606699 h 2606699"/>
              <a:gd name="connsiteX0-89" fmla="*/ 2091436 w 5375656"/>
              <a:gd name="connsiteY0-90" fmla="*/ 2748939 h 2748939"/>
              <a:gd name="connsiteX1-91" fmla="*/ 0 w 5375656"/>
              <a:gd name="connsiteY1-92" fmla="*/ 0 h 2748939"/>
              <a:gd name="connsiteX2-93" fmla="*/ 5375656 w 5375656"/>
              <a:gd name="connsiteY2-94" fmla="*/ 5739 h 2748939"/>
              <a:gd name="connsiteX3-95" fmla="*/ 2091436 w 5375656"/>
              <a:gd name="connsiteY3-96" fmla="*/ 2748939 h 2748939"/>
              <a:gd name="connsiteX0-97" fmla="*/ 2099056 w 5375656"/>
              <a:gd name="connsiteY0-98" fmla="*/ 2751479 h 2751479"/>
              <a:gd name="connsiteX1-99" fmla="*/ 0 w 5375656"/>
              <a:gd name="connsiteY1-100" fmla="*/ 0 h 2751479"/>
              <a:gd name="connsiteX2-101" fmla="*/ 5375656 w 5375656"/>
              <a:gd name="connsiteY2-102" fmla="*/ 5739 h 2751479"/>
              <a:gd name="connsiteX3-103" fmla="*/ 2099056 w 5375656"/>
              <a:gd name="connsiteY3-104" fmla="*/ 2751479 h 2751479"/>
              <a:gd name="connsiteX0-105" fmla="*/ 2093976 w 5375656"/>
              <a:gd name="connsiteY0-106" fmla="*/ 2748939 h 2748939"/>
              <a:gd name="connsiteX1-107" fmla="*/ 0 w 5375656"/>
              <a:gd name="connsiteY1-108" fmla="*/ 0 h 2748939"/>
              <a:gd name="connsiteX2-109" fmla="*/ 5375656 w 5375656"/>
              <a:gd name="connsiteY2-110" fmla="*/ 5739 h 2748939"/>
              <a:gd name="connsiteX3-111" fmla="*/ 2093976 w 5375656"/>
              <a:gd name="connsiteY3-112" fmla="*/ 2748939 h 2748939"/>
              <a:gd name="connsiteX0-113" fmla="*/ 0 w 5445760"/>
              <a:gd name="connsiteY0-114" fmla="*/ 2545739 h 2545739"/>
              <a:gd name="connsiteX1-115" fmla="*/ 70104 w 5445760"/>
              <a:gd name="connsiteY1-116" fmla="*/ 0 h 2545739"/>
              <a:gd name="connsiteX2-117" fmla="*/ 5445760 w 5445760"/>
              <a:gd name="connsiteY2-118" fmla="*/ 5739 h 2545739"/>
              <a:gd name="connsiteX3-119" fmla="*/ 0 w 5445760"/>
              <a:gd name="connsiteY3-120" fmla="*/ 2545739 h 2545739"/>
              <a:gd name="connsiteX0-121" fmla="*/ 0 w 5878576"/>
              <a:gd name="connsiteY0-122" fmla="*/ 2771291 h 2771291"/>
              <a:gd name="connsiteX1-123" fmla="*/ 502920 w 5878576"/>
              <a:gd name="connsiteY1-124" fmla="*/ 0 h 2771291"/>
              <a:gd name="connsiteX2-125" fmla="*/ 5878576 w 5878576"/>
              <a:gd name="connsiteY2-126" fmla="*/ 5739 h 2771291"/>
              <a:gd name="connsiteX3-127" fmla="*/ 0 w 5878576"/>
              <a:gd name="connsiteY3-128" fmla="*/ 2771291 h 27712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878576" h="2771291">
                <a:moveTo>
                  <a:pt x="0" y="2771291"/>
                </a:moveTo>
                <a:lnTo>
                  <a:pt x="502920" y="0"/>
                </a:lnTo>
                <a:lnTo>
                  <a:pt x="5878576" y="5739"/>
                </a:lnTo>
                <a:lnTo>
                  <a:pt x="0" y="2771291"/>
                </a:lnTo>
                <a:close/>
              </a:path>
            </a:pathLst>
          </a:custGeom>
          <a:solidFill>
            <a:srgbClr val="002060">
              <a:alpha val="41000"/>
            </a:srgbClr>
          </a:solidFill>
          <a:ln w="28575">
            <a:solidFill>
              <a:srgbClr val="002060"/>
            </a:solidFill>
          </a:ln>
          <a:effectLst>
            <a:outerShdw blurRad="50800" dist="50800" dir="5400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看板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13634"/>
          <a:stretch>
            <a:fillRect/>
          </a:stretch>
        </p:blipFill>
        <p:spPr>
          <a:xfrm>
            <a:off x="3389766" y="392417"/>
            <a:ext cx="8489069" cy="5800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25661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提交</a:t>
            </a:r>
            <a:br>
              <a:rPr lang="en-US" altLang="zh-CN" dirty="0"/>
            </a:br>
            <a:r>
              <a:rPr lang="en-US" altLang="zh-CN" sz="2800" dirty="0"/>
              <a:t>Commit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66" y="594050"/>
            <a:ext cx="8186068" cy="535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27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分支</a:t>
            </a:r>
            <a:br>
              <a:rPr lang="en-US" altLang="zh-CN" dirty="0"/>
            </a:br>
            <a:r>
              <a:rPr lang="en-US" altLang="zh-CN" sz="2800" dirty="0"/>
              <a:t>Branch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76" y="349479"/>
            <a:ext cx="8946660" cy="3576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85" y="2532110"/>
            <a:ext cx="8422251" cy="3313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贡献</a:t>
            </a:r>
            <a:br>
              <a:rPr lang="en-US" altLang="zh-CN" dirty="0"/>
            </a:br>
            <a:r>
              <a:rPr lang="en-US" altLang="zh-CN" sz="2800" dirty="0"/>
              <a:t>Contribution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24" y="458830"/>
            <a:ext cx="5539893" cy="579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83" y="254285"/>
            <a:ext cx="4709591" cy="6199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代码规范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8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6"/>
          <p:cNvSpPr txBox="1"/>
          <p:nvPr>
            <p:custDataLst>
              <p:tags r:id="rId4"/>
            </p:custDataLst>
          </p:nvPr>
        </p:nvSpPr>
        <p:spPr>
          <a:xfrm>
            <a:off x="4081315" y="975309"/>
            <a:ext cx="5376594" cy="490738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89067" y="640782"/>
            <a:ext cx="615696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使用规范的命名法</a:t>
            </a:r>
            <a:endParaRPr lang="zh-CN" altLang="en-US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小驼峰命名法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lvl="0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添加恰当的注释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增加代码可读性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lvl="0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合理的视觉组织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统一代码缩进、换行、空格形式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120" y="874942"/>
            <a:ext cx="4214227" cy="103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184" y="2694473"/>
            <a:ext cx="4985144" cy="169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128407" y="2626475"/>
            <a:ext cx="4649821" cy="118579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下阶段工作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85000" lnSpcReduction="1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Demo</a:t>
            </a: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98" y="1361338"/>
            <a:ext cx="12192098" cy="28110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3"/>
            </p:custDataLst>
          </p:nvPr>
        </p:nvSpPr>
        <p:spPr>
          <a:xfrm>
            <a:off x="262545" y="-76321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下阶段工作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423082" y="1579281"/>
            <a:ext cx="5376594" cy="570400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推荐算法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与前端联动，支持用户设计增重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减肥目标，优化可摄入卡路里的计算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强化推荐算法，更加稳定和鲁棒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ctr">
              <a:lnSpc>
                <a:spcPct val="150000"/>
              </a:lnSpc>
              <a:spcAft>
                <a:spcPts val="800"/>
              </a:spcAft>
              <a:buSzPct val="100000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添加菜品图片的展示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美化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33455" y="1571810"/>
            <a:ext cx="6096000" cy="591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其他功能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非功能需求（数据安全性等）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菜品评价功能（社区功能）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2000" spc="18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EditorConfig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进一步统一代码规范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kumimoji="0" lang="zh-CN" altLang="en-US" sz="20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支持日志上传服务器</a:t>
            </a:r>
            <a:endParaRPr kumimoji="0" lang="en-US" altLang="zh-CN" sz="20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1055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1055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lvl="1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defRPr/>
            </a:pPr>
            <a:endParaRPr lang="en-US" altLang="zh-CN" sz="1055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70132" y="914400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128407" y="2626475"/>
            <a:ext cx="4649821" cy="118579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谢谢！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     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祝大家吃得开心！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914358" y="1370582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2"/>
            </p:custDataLst>
          </p:nvPr>
        </p:nvSpPr>
        <p:spPr>
          <a:xfrm>
            <a:off x="160014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3800" b="1" spc="22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3800" b="1" spc="22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73" y="142240"/>
            <a:ext cx="3996347" cy="671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59" y="4809335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1611" y="406498"/>
            <a:ext cx="2883469" cy="60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-7373836" y="1420127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-6909658" y="2207527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进度介绍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>
            <a:off x="-6786468" y="3582035"/>
            <a:ext cx="4019550" cy="78740"/>
            <a:chOff x="2280" y="5650"/>
            <a:chExt cx="6330" cy="124"/>
          </a:xfrm>
        </p:grpSpPr>
        <p:sp>
          <p:nvSpPr>
            <p:cNvPr id="8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-7374478" y="5382526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14"/>
            </p:custDataLst>
          </p:nvPr>
        </p:nvSpPr>
        <p:spPr>
          <a:xfrm>
            <a:off x="-6977753" y="3962400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进度介绍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甘特图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88" y="707130"/>
            <a:ext cx="8357029" cy="5175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Backlog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67"/>
          <a:stretch>
            <a:fillRect/>
          </a:stretch>
        </p:blipFill>
        <p:spPr>
          <a:xfrm>
            <a:off x="3340531" y="688670"/>
            <a:ext cx="8067610" cy="5767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629247"/>
            <a:ext cx="5011520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可摄入热量的计算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Mifflin-St Jeor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热量计算方法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目前位置全球公认的最为准确的热量计算方法</a:t>
            </a:r>
            <a:endParaRPr kumimoji="0" lang="en-US" altLang="zh-CN" sz="16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根据用户设置的生日、性别、身高、体重等信息综合为用户计算一顿饭应当摄入的卡路里数据，并据此推荐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与各大健康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Keep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、华为运动健康）的健康数据相同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很接近</a:t>
            </a:r>
            <a:endParaRPr kumimoji="0" lang="en-US" altLang="zh-CN" sz="16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lvl="1" indent="-30480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85" y="2786485"/>
            <a:ext cx="6090148" cy="204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85" y="1410063"/>
            <a:ext cx="4850925" cy="1247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984473"/>
            <a:ext cx="5663273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推荐营养均衡的菜品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算法实现了为用户呈上一份包含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主食、荤菜和素菜的营养均衡的菜品</a:t>
            </a:r>
            <a:endParaRPr kumimoji="0" lang="en-US" altLang="zh-CN" sz="16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实现对忌口设置的支持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算法会根据用户设置的忌口，自动忽略包含该忌口的菜品</a:t>
            </a: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95" y="4468911"/>
            <a:ext cx="3834041" cy="121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179026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实现对预算设置的支持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根据用户希望在一顿饭上的花费，量身定制菜品的推荐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综合步行距离的考量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根据菜品所在的窗口，算法会推荐相隔尽可能近的菜品组合，让用户可以在步行最短距离下选购到组合内的菜品</a:t>
            </a:r>
            <a:endParaRPr kumimoji="0" lang="en-US" altLang="zh-CN" sz="9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ctr">
              <a:lnSpc>
                <a:spcPct val="150000"/>
              </a:lnSpc>
              <a:spcAft>
                <a:spcPts val="800"/>
              </a:spcAft>
              <a:buSzPct val="100000"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78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04.xml><?xml version="1.0" encoding="utf-8"?>
<p:tagLst xmlns:p="http://schemas.openxmlformats.org/presentationml/2006/main">
  <p:tag name="KSO_WM_SLIDE_BACKGROUND_TYPE" val="general"/>
</p:tagLst>
</file>

<file path=ppt/tags/tag205.xml><?xml version="1.0" encoding="utf-8"?>
<p:tagLst xmlns:p="http://schemas.openxmlformats.org/presentationml/2006/main">
  <p:tag name="KSO_WM_SLIDE_BACKGROUND_TYPE" val="general"/>
</p:tagLst>
</file>

<file path=ppt/tags/tag206.xml><?xml version="1.0" encoding="utf-8"?>
<p:tagLst xmlns:p="http://schemas.openxmlformats.org/presentationml/2006/main">
  <p:tag name="KSO_WM_SLIDE_BACKGROUND_TYPE" val="general"/>
</p:tagLst>
</file>

<file path=ppt/tags/tag207.xml><?xml version="1.0" encoding="utf-8"?>
<p:tagLst xmlns:p="http://schemas.openxmlformats.org/presentationml/2006/main">
  <p:tag name="KSO_WM_SLIDE_BACKGROUND_TYPE" val="general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211.xml><?xml version="1.0" encoding="utf-8"?>
<p:tagLst xmlns:p="http://schemas.openxmlformats.org/presentationml/2006/main">
  <p:tag name="KSO_WM_SLIDE_BACKGROUND_TYPE" val="frame"/>
</p:tagLst>
</file>

<file path=ppt/tags/tag212.xml><?xml version="1.0" encoding="utf-8"?>
<p:tagLst xmlns:p="http://schemas.openxmlformats.org/presentationml/2006/main">
  <p:tag name="KSO_WM_SLIDE_BACKGROUND_TYPE" val="frame"/>
</p:tagLst>
</file>

<file path=ppt/tags/tag213.xml><?xml version="1.0" encoding="utf-8"?>
<p:tagLst xmlns:p="http://schemas.openxmlformats.org/presentationml/2006/main">
  <p:tag name="KSO_WM_SLIDE_BACKGROUND_TYPE" val="frame"/>
</p:tagLst>
</file>

<file path=ppt/tags/tag214.xml><?xml version="1.0" encoding="utf-8"?>
<p:tagLst xmlns:p="http://schemas.openxmlformats.org/presentationml/2006/main">
  <p:tag name="KSO_WM_SLIDE_BACKGROUND_TYPE" val="frame"/>
</p:tagLst>
</file>

<file path=ppt/tags/tag215.xml><?xml version="1.0" encoding="utf-8"?>
<p:tagLst xmlns:p="http://schemas.openxmlformats.org/presentationml/2006/main">
  <p:tag name="KSO_WM_SLIDE_BACKGROUND_TYPE" val="frame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219.xml><?xml version="1.0" encoding="utf-8"?>
<p:tagLst xmlns:p="http://schemas.openxmlformats.org/presentationml/2006/main">
  <p:tag name="KSO_WM_SLIDE_BACKGROUND_TYPE" val="leftRigh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SLIDE_BACKGROUND_TYPE" val="leftRight"/>
</p:tagLst>
</file>

<file path=ppt/tags/tag221.xml><?xml version="1.0" encoding="utf-8"?>
<p:tagLst xmlns:p="http://schemas.openxmlformats.org/presentationml/2006/main">
  <p:tag name="KSO_WM_SLIDE_BACKGROUND_TYPE" val="leftRight"/>
</p:tagLst>
</file>

<file path=ppt/tags/tag222.xml><?xml version="1.0" encoding="utf-8"?>
<p:tagLst xmlns:p="http://schemas.openxmlformats.org/presentationml/2006/main">
  <p:tag name="KSO_WM_SLIDE_BACKGROUND_TYPE" val="leftRight"/>
</p:tagLst>
</file>

<file path=ppt/tags/tag223.xml><?xml version="1.0" encoding="utf-8"?>
<p:tagLst xmlns:p="http://schemas.openxmlformats.org/presentationml/2006/main">
  <p:tag name="KSO_WM_SLIDE_BACKGROUND_TYPE" val="leftRight"/>
</p:tagLst>
</file>

<file path=ppt/tags/tag224.xml><?xml version="1.0" encoding="utf-8"?>
<p:tagLst xmlns:p="http://schemas.openxmlformats.org/presentationml/2006/main">
  <p:tag name="KSO_WM_SLIDE_BACKGROUND_TYPE" val="leftRight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228.xml><?xml version="1.0" encoding="utf-8"?>
<p:tagLst xmlns:p="http://schemas.openxmlformats.org/presentationml/2006/main">
  <p:tag name="KSO_WM_SLIDE_BACKGROUND_TYPE" val="topBottom"/>
</p:tagLst>
</file>

<file path=ppt/tags/tag229.xml><?xml version="1.0" encoding="utf-8"?>
<p:tagLst xmlns:p="http://schemas.openxmlformats.org/presentationml/2006/main">
  <p:tag name="KSO_WM_SLIDE_BACKGROUND_TYPE" val="topBottom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SLIDE_BACKGROUND_TYPE" val="topBottom"/>
</p:tagLst>
</file>

<file path=ppt/tags/tag231.xml><?xml version="1.0" encoding="utf-8"?>
<p:tagLst xmlns:p="http://schemas.openxmlformats.org/presentationml/2006/main">
  <p:tag name="KSO_WM_SLIDE_BACKGROUND_TYPE" val="topBottom"/>
</p:tagLst>
</file>

<file path=ppt/tags/tag232.xml><?xml version="1.0" encoding="utf-8"?>
<p:tagLst xmlns:p="http://schemas.openxmlformats.org/presentationml/2006/main">
  <p:tag name="KSO_WM_SLIDE_BACKGROUND_TYPE" val="topBottom"/>
</p:tagLst>
</file>

<file path=ppt/tags/tag233.xml><?xml version="1.0" encoding="utf-8"?>
<p:tagLst xmlns:p="http://schemas.openxmlformats.org/presentationml/2006/main">
  <p:tag name="KSO_WM_SLIDE_BACKGROUND_TYPE" val="topBottom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237.xml><?xml version="1.0" encoding="utf-8"?>
<p:tagLst xmlns:p="http://schemas.openxmlformats.org/presentationml/2006/main">
  <p:tag name="KSO_WM_SLIDE_BACKGROUND_TYPE" val="bottomTop"/>
</p:tagLst>
</file>

<file path=ppt/tags/tag238.xml><?xml version="1.0" encoding="utf-8"?>
<p:tagLst xmlns:p="http://schemas.openxmlformats.org/presentationml/2006/main">
  <p:tag name="KSO_WM_SLIDE_BACKGROUND_TYPE" val="bottomTop"/>
</p:tagLst>
</file>

<file path=ppt/tags/tag239.xml><?xml version="1.0" encoding="utf-8"?>
<p:tagLst xmlns:p="http://schemas.openxmlformats.org/presentationml/2006/main">
  <p:tag name="KSO_WM_SLIDE_BACKGROUND_TYPE" val="bottomTop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SLIDE_BACKGROUND_TYPE" val="bottomTop"/>
</p:tagLst>
</file>

<file path=ppt/tags/tag241.xml><?xml version="1.0" encoding="utf-8"?>
<p:tagLst xmlns:p="http://schemas.openxmlformats.org/presentationml/2006/main">
  <p:tag name="KSO_WM_SLIDE_BACKGROUND_TYPE" val="bottomTop"/>
</p:tagLst>
</file>

<file path=ppt/tags/tag242.xml><?xml version="1.0" encoding="utf-8"?>
<p:tagLst xmlns:p="http://schemas.openxmlformats.org/presentationml/2006/main">
  <p:tag name="KSO_WM_SLIDE_BACKGROUND_TYPE" val="bottomTop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246.xml><?xml version="1.0" encoding="utf-8"?>
<p:tagLst xmlns:p="http://schemas.openxmlformats.org/presentationml/2006/main">
  <p:tag name="KSO_WM_SLIDE_BACKGROUND_TYPE" val="navigation"/>
</p:tagLst>
</file>

<file path=ppt/tags/tag247.xml><?xml version="1.0" encoding="utf-8"?>
<p:tagLst xmlns:p="http://schemas.openxmlformats.org/presentationml/2006/main">
  <p:tag name="KSO_WM_SLIDE_BACKGROUND_TYPE" val="navigation"/>
</p:tagLst>
</file>

<file path=ppt/tags/tag248.xml><?xml version="1.0" encoding="utf-8"?>
<p:tagLst xmlns:p="http://schemas.openxmlformats.org/presentationml/2006/main"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257.xml><?xml version="1.0" encoding="utf-8"?>
<p:tagLst xmlns:p="http://schemas.openxmlformats.org/presentationml/2006/main">
  <p:tag name="KSO_WM_SLIDE_BACKGROUND_TYPE" val="belt"/>
</p:tagLst>
</file>

<file path=ppt/tags/tag258.xml><?xml version="1.0" encoding="utf-8"?>
<p:tagLst xmlns:p="http://schemas.openxmlformats.org/presentationml/2006/main">
  <p:tag name="KSO_WM_SLIDE_BACKGROUND_TYPE" val="belt"/>
</p:tagLst>
</file>

<file path=ppt/tags/tag259.xml><?xml version="1.0" encoding="utf-8"?>
<p:tagLst xmlns:p="http://schemas.openxmlformats.org/presentationml/2006/main"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60.xml><?xml version="1.0" encoding="utf-8"?>
<p:tagLst xmlns:p="http://schemas.openxmlformats.org/presentationml/2006/main">
  <p:tag name="KSO_WM_SLIDE_BACKGROUND_TYPE" val="belt"/>
</p:tagLst>
</file>

<file path=ppt/tags/tag261.xml><?xml version="1.0" encoding="utf-8"?>
<p:tagLst xmlns:p="http://schemas.openxmlformats.org/presentationml/2006/main">
  <p:tag name="KSO_WM_SLIDE_BACKGROUND_TYPE" val="belt"/>
</p:tagLst>
</file>

<file path=ppt/tags/tag262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63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64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6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8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69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0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1.xml><?xml version="1.0" encoding="utf-8"?>
<p:tagLst xmlns:p="http://schemas.openxmlformats.org/presentationml/2006/main">
  <p:tag name="KSO_WM_TEMPLATE_CATEGORY" val="custom"/>
  <p:tag name="KSO_WM_TEMPLATE_INDEX" val="20204372"/>
</p:tagLst>
</file>

<file path=ppt/tags/tag272.xml><?xml version="1.0" encoding="utf-8"?>
<p:tagLst xmlns:p="http://schemas.openxmlformats.org/presentationml/2006/main">
  <p:tag name="KSO_WM_TEMPLATE_CATEGORY" val="custom"/>
  <p:tag name="KSO_WM_TEMPLATE_INDEX" val="20204372"/>
</p:tagLst>
</file>

<file path=ppt/tags/tag27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274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9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5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8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9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295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0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02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05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1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1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18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1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27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3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3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40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4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44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5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57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59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6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62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65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1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7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78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79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95805D"/>
      </a:dk2>
      <a:lt2>
        <a:srgbClr val="EFE8DC"/>
      </a:lt2>
      <a:accent1>
        <a:srgbClr val="F2C16B"/>
      </a:accent1>
      <a:accent2>
        <a:srgbClr val="D7CB7C"/>
      </a:accent2>
      <a:accent3>
        <a:srgbClr val="BCD58D"/>
      </a:accent3>
      <a:accent4>
        <a:srgbClr val="A1DF9E"/>
      </a:accent4>
      <a:accent5>
        <a:srgbClr val="86E9AF"/>
      </a:accent5>
      <a:accent6>
        <a:srgbClr val="6CF3C1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WPS 演示</Application>
  <PresentationFormat>宽屏</PresentationFormat>
  <Paragraphs>140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Arial Black</vt:lpstr>
      <vt:lpstr>Source Sans Pro</vt:lpstr>
      <vt:lpstr>汉仪大黑简</vt:lpstr>
      <vt:lpstr>汉仪雪君体简</vt:lpstr>
      <vt:lpstr>Wingdings</vt:lpstr>
      <vt:lpstr>Segoe UI</vt:lpstr>
      <vt:lpstr>Arial Unicode MS</vt:lpstr>
      <vt:lpstr>Calibri</vt:lpstr>
      <vt:lpstr>Office 主题</vt:lpstr>
      <vt:lpstr>2_Office 主题​​</vt:lpstr>
      <vt:lpstr>1_Office 主题</vt:lpstr>
      <vt:lpstr>1_Office 主题​​</vt:lpstr>
      <vt:lpstr>3_Office 主题​​</vt:lpstr>
      <vt:lpstr>吃了么 		  		第二次项目迭代</vt:lpstr>
      <vt:lpstr>PowerPoint 演示文稿</vt:lpstr>
      <vt:lpstr>PowerPoint 演示文稿</vt:lpstr>
      <vt:lpstr>PowerPoint 演示文稿</vt:lpstr>
      <vt:lpstr>甘特图 PKU-Eater</vt:lpstr>
      <vt:lpstr>Backlog PKU-Eater</vt:lpstr>
      <vt:lpstr>菜品推荐算法</vt:lpstr>
      <vt:lpstr>菜品推荐算法</vt:lpstr>
      <vt:lpstr>菜品推荐算法</vt:lpstr>
      <vt:lpstr>菜品推荐算法</vt:lpstr>
      <vt:lpstr>日志功能</vt:lpstr>
      <vt:lpstr>后端工作</vt:lpstr>
      <vt:lpstr>PowerPoint 演示文稿</vt:lpstr>
      <vt:lpstr>看板 PKU-Eater</vt:lpstr>
      <vt:lpstr>提交 Commit PKU-Eater</vt:lpstr>
      <vt:lpstr>分支 Branch PKU-Eater</vt:lpstr>
      <vt:lpstr>贡献 Contribution PKU-Eater</vt:lpstr>
      <vt:lpstr>代码规范 PKU-Eater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绘梨衣</cp:lastModifiedBy>
  <cp:revision>49</cp:revision>
  <dcterms:created xsi:type="dcterms:W3CDTF">2022-09-25T13:26:00Z</dcterms:created>
  <dcterms:modified xsi:type="dcterms:W3CDTF">2022-11-10T05:15:28Z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3A07CF1756774AF29099FCD2AA869E19</vt:lpwstr>
  </property>
  <property fmtid="{D5CDD505-2E9C-101B-9397-08002B2CF9AE}" pid="3" name="KSOProductBuildVer">
    <vt:lpwstr>2052-11.1.0.12598</vt:lpwstr>
  </property>
</Properties>
</file>